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91"/>
    <p:restoredTop sz="96928"/>
  </p:normalViewPr>
  <p:slideViewPr>
    <p:cSldViewPr snapToGrid="0">
      <p:cViewPr varScale="1">
        <p:scale>
          <a:sx n="149" d="100"/>
          <a:sy n="149" d="100"/>
        </p:scale>
        <p:origin x="200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9018-B71C-4745-8377-09FBE5320322}" type="datetimeFigureOut">
              <a:rPr lang="en-NG" smtClean="0"/>
              <a:t>18/02/2026</a:t>
            </a:fld>
            <a:endParaRPr lang="en-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5CDE0-0E43-304E-973C-778856E3A62B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35812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9018-B71C-4745-8377-09FBE5320322}" type="datetimeFigureOut">
              <a:rPr lang="en-NG" smtClean="0"/>
              <a:t>18/02/2026</a:t>
            </a:fld>
            <a:endParaRPr lang="en-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5CDE0-0E43-304E-973C-778856E3A62B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80322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9018-B71C-4745-8377-09FBE5320322}" type="datetimeFigureOut">
              <a:rPr lang="en-NG" smtClean="0"/>
              <a:t>18/02/2026</a:t>
            </a:fld>
            <a:endParaRPr lang="en-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5CDE0-0E43-304E-973C-778856E3A62B}" type="slidenum">
              <a:rPr lang="en-NG" smtClean="0"/>
              <a:t>‹#›</a:t>
            </a:fld>
            <a:endParaRPr lang="en-N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170813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9018-B71C-4745-8377-09FBE5320322}" type="datetimeFigureOut">
              <a:rPr lang="en-NG" smtClean="0"/>
              <a:t>18/02/2026</a:t>
            </a:fld>
            <a:endParaRPr lang="en-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5CDE0-0E43-304E-973C-778856E3A62B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1650905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9018-B71C-4745-8377-09FBE5320322}" type="datetimeFigureOut">
              <a:rPr lang="en-NG" smtClean="0"/>
              <a:t>18/02/2026</a:t>
            </a:fld>
            <a:endParaRPr lang="en-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5CDE0-0E43-304E-973C-778856E3A62B}" type="slidenum">
              <a:rPr lang="en-NG" smtClean="0"/>
              <a:t>‹#›</a:t>
            </a:fld>
            <a:endParaRPr lang="en-N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99400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9018-B71C-4745-8377-09FBE5320322}" type="datetimeFigureOut">
              <a:rPr lang="en-NG" smtClean="0"/>
              <a:t>18/02/2026</a:t>
            </a:fld>
            <a:endParaRPr lang="en-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5CDE0-0E43-304E-973C-778856E3A62B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42103792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9018-B71C-4745-8377-09FBE5320322}" type="datetimeFigureOut">
              <a:rPr lang="en-NG" smtClean="0"/>
              <a:t>18/02/2026</a:t>
            </a:fld>
            <a:endParaRPr lang="en-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5CDE0-0E43-304E-973C-778856E3A62B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3347523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9018-B71C-4745-8377-09FBE5320322}" type="datetimeFigureOut">
              <a:rPr lang="en-NG" smtClean="0"/>
              <a:t>18/02/2026</a:t>
            </a:fld>
            <a:endParaRPr lang="en-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5CDE0-0E43-304E-973C-778856E3A62B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042051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9018-B71C-4745-8377-09FBE5320322}" type="datetimeFigureOut">
              <a:rPr lang="en-NG" smtClean="0"/>
              <a:t>18/02/2026</a:t>
            </a:fld>
            <a:endParaRPr lang="en-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5CDE0-0E43-304E-973C-778856E3A62B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480689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9018-B71C-4745-8377-09FBE5320322}" type="datetimeFigureOut">
              <a:rPr lang="en-NG" smtClean="0"/>
              <a:t>18/02/2026</a:t>
            </a:fld>
            <a:endParaRPr lang="en-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5CDE0-0E43-304E-973C-778856E3A62B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862749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9018-B71C-4745-8377-09FBE5320322}" type="datetimeFigureOut">
              <a:rPr lang="en-NG" smtClean="0"/>
              <a:t>18/02/2026</a:t>
            </a:fld>
            <a:endParaRPr lang="en-N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5CDE0-0E43-304E-973C-778856E3A62B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702106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9018-B71C-4745-8377-09FBE5320322}" type="datetimeFigureOut">
              <a:rPr lang="en-NG" smtClean="0"/>
              <a:t>18/02/2026</a:t>
            </a:fld>
            <a:endParaRPr lang="en-N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5CDE0-0E43-304E-973C-778856E3A62B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286829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9018-B71C-4745-8377-09FBE5320322}" type="datetimeFigureOut">
              <a:rPr lang="en-NG" smtClean="0"/>
              <a:t>18/02/2026</a:t>
            </a:fld>
            <a:endParaRPr lang="en-N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5CDE0-0E43-304E-973C-778856E3A62B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866465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9018-B71C-4745-8377-09FBE5320322}" type="datetimeFigureOut">
              <a:rPr lang="en-NG" smtClean="0"/>
              <a:t>18/02/2026</a:t>
            </a:fld>
            <a:endParaRPr lang="en-N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5CDE0-0E43-304E-973C-778856E3A62B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592023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9018-B71C-4745-8377-09FBE5320322}" type="datetimeFigureOut">
              <a:rPr lang="en-NG" smtClean="0"/>
              <a:t>18/02/2026</a:t>
            </a:fld>
            <a:endParaRPr lang="en-N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5CDE0-0E43-304E-973C-778856E3A62B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4032332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9018-B71C-4745-8377-09FBE5320322}" type="datetimeFigureOut">
              <a:rPr lang="en-NG" smtClean="0"/>
              <a:t>18/02/2026</a:t>
            </a:fld>
            <a:endParaRPr lang="en-N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5CDE0-0E43-304E-973C-778856E3A62B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504733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99018-B71C-4745-8377-09FBE5320322}" type="datetimeFigureOut">
              <a:rPr lang="en-NG" smtClean="0"/>
              <a:t>18/02/2026</a:t>
            </a:fld>
            <a:endParaRPr lang="en-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F05CDE0-0E43-304E-973C-778856E3A62B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50381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ED17A-4BA0-AA49-1AA4-7124CAF684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dirty="0"/>
              <a:t>Introduction to Machine Learning &amp; Language Technologies</a:t>
            </a:r>
            <a:endParaRPr lang="en-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0D7783-200A-4ED1-97DF-7F1D346C69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Empowering NYSC Graduates with Future-Ready Digital Skills</a:t>
            </a:r>
          </a:p>
        </p:txBody>
      </p:sp>
    </p:spTree>
    <p:extLst>
      <p:ext uri="{BB962C8B-B14F-4D97-AF65-F5344CB8AC3E}">
        <p14:creationId xmlns:p14="http://schemas.microsoft.com/office/powerpoint/2010/main" val="3996749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613F8-56B5-1F3A-936A-1C0A0EDC2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1910"/>
          </a:xfrm>
        </p:spPr>
        <p:txBody>
          <a:bodyPr/>
          <a:lstStyle/>
          <a:p>
            <a:r>
              <a:rPr lang="en-GB" dirty="0"/>
              <a:t>What to Remember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ED1281-3C18-5169-4FBB-8C4C227094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33145"/>
            <a:ext cx="8596668" cy="470821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Machine learning helps computers learn from data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Language technologies help computers understand human communication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These tools are already part of daily life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Ethical and responsible use is essential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NYSC members can build future-ready skills with the right foundation</a:t>
            </a:r>
          </a:p>
        </p:txBody>
      </p:sp>
    </p:spTree>
    <p:extLst>
      <p:ext uri="{BB962C8B-B14F-4D97-AF65-F5344CB8AC3E}">
        <p14:creationId xmlns:p14="http://schemas.microsoft.com/office/powerpoint/2010/main" val="3559218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2737A-AEFA-71EF-E9D9-687F3911F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2090"/>
          </a:xfrm>
        </p:spPr>
        <p:txBody>
          <a:bodyPr/>
          <a:lstStyle/>
          <a:p>
            <a:r>
              <a:rPr lang="en-GB" dirty="0"/>
              <a:t>Thank You for Participating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E510D-C964-18F2-7FF4-5B70561F1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73323"/>
            <a:ext cx="8596668" cy="476803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Stay curious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Keep learning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Use technology responsibly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Explore how your skills can create impact</a:t>
            </a:r>
          </a:p>
        </p:txBody>
      </p:sp>
    </p:spTree>
    <p:extLst>
      <p:ext uri="{BB962C8B-B14F-4D97-AF65-F5344CB8AC3E}">
        <p14:creationId xmlns:p14="http://schemas.microsoft.com/office/powerpoint/2010/main" val="1756604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186A9-5D21-D960-B845-55122AA06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34639"/>
          </a:xfrm>
        </p:spPr>
        <p:txBody>
          <a:bodyPr/>
          <a:lstStyle/>
          <a:p>
            <a:r>
              <a:rPr lang="en-GB" dirty="0"/>
              <a:t>What This Training Is About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B6FD47-F7EB-6503-8968-B1A472DAF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This training is designed to: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Introduce machine learning in a simple, non-technical way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Explain how computers understand human language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Show real-life applications of language-based technology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Inspire career interest in data and AI-related fields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Equip participants with basic knowledge to continue learning</a:t>
            </a:r>
          </a:p>
        </p:txBody>
      </p:sp>
    </p:spTree>
    <p:extLst>
      <p:ext uri="{BB962C8B-B14F-4D97-AF65-F5344CB8AC3E}">
        <p14:creationId xmlns:p14="http://schemas.microsoft.com/office/powerpoint/2010/main" val="1638517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7FE98-0605-8A2A-41DE-41D4752E6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7907"/>
          </a:xfrm>
        </p:spPr>
        <p:txBody>
          <a:bodyPr/>
          <a:lstStyle/>
          <a:p>
            <a:r>
              <a:rPr lang="en-GB" dirty="0"/>
              <a:t>Understanding Machine Learning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35F64-6FBD-68BF-D3E8-87D65BB3BE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61331"/>
            <a:ext cx="8596668" cy="4580031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Machine Learning is a way of teaching computers to learn from data instead of giving them fixed instructions.</a:t>
            </a:r>
          </a:p>
          <a:p>
            <a:pPr marL="0" indent="0">
              <a:buNone/>
            </a:pPr>
            <a:r>
              <a:rPr lang="en-GB" b="1" dirty="0"/>
              <a:t>Simple Explanation: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Humans learn from experience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Computers learn from data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The more data they see, the better they become</a:t>
            </a:r>
          </a:p>
          <a:p>
            <a:pPr marL="0" indent="0">
              <a:buNone/>
            </a:pPr>
            <a:r>
              <a:rPr lang="en-GB" b="1" dirty="0"/>
              <a:t>Examples: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Email spam detection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Movie or music recommendations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Voice assistants</a:t>
            </a:r>
          </a:p>
        </p:txBody>
      </p:sp>
    </p:spTree>
    <p:extLst>
      <p:ext uri="{BB962C8B-B14F-4D97-AF65-F5344CB8AC3E}">
        <p14:creationId xmlns:p14="http://schemas.microsoft.com/office/powerpoint/2010/main" val="1528138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AAED3-E146-4753-F850-3B7465C96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89361"/>
          </a:xfrm>
        </p:spPr>
        <p:txBody>
          <a:bodyPr/>
          <a:lstStyle/>
          <a:p>
            <a:r>
              <a:rPr lang="en-GB" dirty="0"/>
              <a:t>How Computers Understand Language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A99C86-08D9-3FCA-959A-1525753BE5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98961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Language-based machine learning allows computers to read, listen to, and understand human language.</a:t>
            </a:r>
          </a:p>
          <a:p>
            <a:pPr marL="0" indent="0">
              <a:buNone/>
            </a:pPr>
            <a:r>
              <a:rPr lang="en-GB" b="1" dirty="0"/>
              <a:t>Common Uses: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Chatbots and virtual assistants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Search engines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Text translation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Automatic text summarization</a:t>
            </a:r>
          </a:p>
          <a:p>
            <a:pPr marL="0" indent="0">
              <a:buNone/>
            </a:pPr>
            <a:r>
              <a:rPr lang="en-GB" b="1" dirty="0"/>
              <a:t>Key Idea:</a:t>
            </a:r>
            <a:br>
              <a:rPr lang="en-GB" dirty="0"/>
            </a:br>
            <a:r>
              <a:rPr lang="en-GB" dirty="0"/>
              <a:t>Computers do not understand language naturally, they learn it through data and patterns.</a:t>
            </a:r>
          </a:p>
        </p:txBody>
      </p:sp>
    </p:spTree>
    <p:extLst>
      <p:ext uri="{BB962C8B-B14F-4D97-AF65-F5344CB8AC3E}">
        <p14:creationId xmlns:p14="http://schemas.microsoft.com/office/powerpoint/2010/main" val="3239372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430C0-508D-A4EC-E172-D0A12502DD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7727"/>
          </a:xfrm>
        </p:spPr>
        <p:txBody>
          <a:bodyPr/>
          <a:lstStyle/>
          <a:p>
            <a:r>
              <a:rPr lang="en-GB" dirty="0"/>
              <a:t>Machine Learning in Daily Life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61612F-721E-6A02-63B2-6517CE15F5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67327"/>
            <a:ext cx="8596668" cy="4674035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You already interact with machine learning every day: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Google search suggestions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WhatsApp spam filtering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Chatbots on websites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Voice-to-text on smartphones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Social media content recommendations</a:t>
            </a:r>
          </a:p>
          <a:p>
            <a:pPr marL="0" indent="0">
              <a:buNone/>
            </a:pPr>
            <a:r>
              <a:rPr lang="en-GB" b="1" dirty="0"/>
              <a:t>Message:</a:t>
            </a:r>
            <a:br>
              <a:rPr lang="en-GB" dirty="0"/>
            </a:br>
            <a:r>
              <a:rPr lang="en-GB" dirty="0"/>
              <a:t>Machine learning is not future technology, it’s already here.</a:t>
            </a:r>
          </a:p>
        </p:txBody>
      </p:sp>
    </p:spTree>
    <p:extLst>
      <p:ext uri="{BB962C8B-B14F-4D97-AF65-F5344CB8AC3E}">
        <p14:creationId xmlns:p14="http://schemas.microsoft.com/office/powerpoint/2010/main" val="199576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C155E-F4AB-D713-6B92-189853B2C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89361"/>
          </a:xfrm>
        </p:spPr>
        <p:txBody>
          <a:bodyPr/>
          <a:lstStyle/>
          <a:p>
            <a:r>
              <a:rPr lang="en-GB" dirty="0"/>
              <a:t>Why Data Is Important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F3A746-5C13-071E-ED74-5A2B22FC86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84419"/>
            <a:ext cx="8596668" cy="4656943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Data is what machine learning systems learn from.</a:t>
            </a:r>
          </a:p>
          <a:p>
            <a:pPr marL="0" indent="0">
              <a:buNone/>
            </a:pPr>
            <a:r>
              <a:rPr lang="en-GB" b="1" dirty="0"/>
              <a:t>Types of Data: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Text (messages, articles, documents)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Speech (voice recordings)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Numbers (statistics, records)</a:t>
            </a:r>
          </a:p>
          <a:p>
            <a:pPr marL="0" indent="0">
              <a:buNone/>
            </a:pPr>
            <a:r>
              <a:rPr lang="en-GB" b="1" dirty="0"/>
              <a:t>Important Note:</a:t>
            </a:r>
            <a:br>
              <a:rPr lang="en-GB" dirty="0"/>
            </a:br>
            <a:r>
              <a:rPr lang="en-GB" dirty="0"/>
              <a:t>Good data leads to good results. Poor data leads to poor outcomes.</a:t>
            </a:r>
          </a:p>
        </p:txBody>
      </p:sp>
    </p:spTree>
    <p:extLst>
      <p:ext uri="{BB962C8B-B14F-4D97-AF65-F5344CB8AC3E}">
        <p14:creationId xmlns:p14="http://schemas.microsoft.com/office/powerpoint/2010/main" val="2653726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8AB98-7B86-73B2-4BA8-60410D161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3544"/>
          </a:xfrm>
        </p:spPr>
        <p:txBody>
          <a:bodyPr/>
          <a:lstStyle/>
          <a:p>
            <a:r>
              <a:rPr lang="en-GB" dirty="0"/>
              <a:t>Using Technology Responsibly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2A598-D6C1-61E0-C356-1D6D0FF1A0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33145"/>
            <a:ext cx="8596668" cy="4708218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When working with data and language technologies, we must consider: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Privacy and consent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Fairness and bias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Responsible use of information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Respect for people and communities</a:t>
            </a:r>
          </a:p>
          <a:p>
            <a:pPr marL="0" indent="0">
              <a:buNone/>
            </a:pPr>
            <a:r>
              <a:rPr lang="en-GB" b="1" dirty="0"/>
              <a:t>Key Message:</a:t>
            </a:r>
            <a:br>
              <a:rPr lang="en-GB" dirty="0"/>
            </a:br>
            <a:r>
              <a:rPr lang="en-GB" dirty="0"/>
              <a:t>Technology should serve people, not harm them.</a:t>
            </a:r>
          </a:p>
        </p:txBody>
      </p:sp>
    </p:spTree>
    <p:extLst>
      <p:ext uri="{BB962C8B-B14F-4D97-AF65-F5344CB8AC3E}">
        <p14:creationId xmlns:p14="http://schemas.microsoft.com/office/powerpoint/2010/main" val="2351659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E61FD-9C7D-4C7C-57D3-F01278E2A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2269"/>
          </a:xfrm>
        </p:spPr>
        <p:txBody>
          <a:bodyPr/>
          <a:lstStyle/>
          <a:p>
            <a:r>
              <a:rPr lang="en-GB" dirty="0"/>
              <a:t>Where Can This Knowledge Take You?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7A70D-2B02-DCCA-F867-447B2323E6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81869"/>
            <a:ext cx="8596668" cy="4759493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Machine learning and language technologies open doors to: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Data analysis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Software development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Research roles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AI and technology </a:t>
            </a:r>
            <a:r>
              <a:rPr lang="en-GB" dirty="0" err="1"/>
              <a:t>startups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Public sector and social impact projects</a:t>
            </a:r>
          </a:p>
          <a:p>
            <a:pPr marL="0" indent="0">
              <a:buNone/>
            </a:pPr>
            <a:r>
              <a:rPr lang="en-GB" b="1" dirty="0"/>
              <a:t>Encouragement:</a:t>
            </a:r>
            <a:br>
              <a:rPr lang="en-GB" dirty="0"/>
            </a:br>
            <a:r>
              <a:rPr lang="en-GB" dirty="0"/>
              <a:t>You don’t need to know everything today — start small and grow.</a:t>
            </a:r>
          </a:p>
        </p:txBody>
      </p:sp>
    </p:spTree>
    <p:extLst>
      <p:ext uri="{BB962C8B-B14F-4D97-AF65-F5344CB8AC3E}">
        <p14:creationId xmlns:p14="http://schemas.microsoft.com/office/powerpoint/2010/main" val="280376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972F2-6E5F-7145-2737-409C2E456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80815"/>
          </a:xfrm>
        </p:spPr>
        <p:txBody>
          <a:bodyPr/>
          <a:lstStyle/>
          <a:p>
            <a:r>
              <a:rPr lang="en-GB" dirty="0"/>
              <a:t>How NYSC Members Can Get Started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156F3-2D80-098E-A91E-12F5E948D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67327"/>
            <a:ext cx="8596668" cy="4674035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Build basic computer and data skills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Learn simple programming concepts (optional)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Explore free online learning platforms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Join communities and workshops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Practice with small projects</a:t>
            </a:r>
          </a:p>
        </p:txBody>
      </p:sp>
    </p:spTree>
    <p:extLst>
      <p:ext uri="{BB962C8B-B14F-4D97-AF65-F5344CB8AC3E}">
        <p14:creationId xmlns:p14="http://schemas.microsoft.com/office/powerpoint/2010/main" val="240668422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{30DD7F4D-30C0-6448-B9E7-4204F3AB120C}tf10001060_mac</Template>
  <TotalTime>24</TotalTime>
  <Words>449</Words>
  <Application>Microsoft Macintosh PowerPoint</Application>
  <PresentationFormat>Widescreen</PresentationFormat>
  <Paragraphs>74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</vt:lpstr>
      <vt:lpstr>Introduction to Machine Learning &amp; Language Technologies</vt:lpstr>
      <vt:lpstr>What This Training Is About</vt:lpstr>
      <vt:lpstr>Understanding Machine Learning</vt:lpstr>
      <vt:lpstr>How Computers Understand Language</vt:lpstr>
      <vt:lpstr>Machine Learning in Daily Life</vt:lpstr>
      <vt:lpstr>Why Data Is Important</vt:lpstr>
      <vt:lpstr>Using Technology Responsibly</vt:lpstr>
      <vt:lpstr>Where Can This Knowledge Take You?</vt:lpstr>
      <vt:lpstr>How NYSC Members Can Get Started</vt:lpstr>
      <vt:lpstr>What to Remember</vt:lpstr>
      <vt:lpstr>Thank You for Participating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Information in the Digital Age</dc:title>
  <dc:creator>Busayo_Omidiji</dc:creator>
  <cp:lastModifiedBy>Busayo_Omidiji</cp:lastModifiedBy>
  <cp:revision>3</cp:revision>
  <dcterms:created xsi:type="dcterms:W3CDTF">2026-02-08T15:38:48Z</dcterms:created>
  <dcterms:modified xsi:type="dcterms:W3CDTF">2026-02-18T00:40:41Z</dcterms:modified>
</cp:coreProperties>
</file>